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62" r:id="rId1"/>
    <p:sldMasterId id="2147483663" r:id="rId2"/>
  </p:sldMasterIdLst>
  <p:notesMasterIdLst>
    <p:notesMasterId r:id="rId12"/>
  </p:notesMasterIdLst>
  <p:sldIdLst>
    <p:sldId id="256" r:id="rId3"/>
    <p:sldId id="319" r:id="rId4"/>
    <p:sldId id="320" r:id="rId5"/>
    <p:sldId id="321" r:id="rId6"/>
    <p:sldId id="322" r:id="rId7"/>
    <p:sldId id="323" r:id="rId8"/>
    <p:sldId id="324" r:id="rId9"/>
    <p:sldId id="325" r:id="rId10"/>
    <p:sldId id="337" r:id="rId11"/>
  </p:sldIdLst>
  <p:sldSz cx="9144000" cy="5143500" type="screen16x9"/>
  <p:notesSz cx="6858000" cy="9144000"/>
  <p:embeddedFontLst>
    <p:embeddedFont>
      <p:font typeface="Calibri" panose="020F0502020204030204" pitchFamily="34" charset="0"/>
      <p:regular r:id="rId13"/>
      <p:bold r:id="rId14"/>
      <p:italic r:id="rId15"/>
      <p:boldItalic r:id="rId16"/>
    </p:embeddedFont>
    <p:embeddedFont>
      <p:font typeface="Fira Sans" panose="020B0503050000020004" pitchFamily="34" charset="0"/>
      <p:regular r:id="rId17"/>
      <p:bold r:id="rId18"/>
      <p:italic r:id="rId19"/>
      <p:boldItalic r:id="rId20"/>
    </p:embeddedFont>
    <p:embeddedFont>
      <p:font typeface="Fira Sans Light" panose="020B0403050000020004" pitchFamily="34" charset="0"/>
      <p:regular r:id="rId21"/>
      <p:bold r:id="rId22"/>
      <p:italic r:id="rId23"/>
      <p:boldItalic r:id="rId24"/>
    </p:embeddedFont>
    <p:embeddedFont>
      <p:font typeface="Rubik ExtraBold" panose="020B0604020202020204" charset="-79"/>
      <p:bold r:id="rId25"/>
      <p:boldItalic r:id="rId26"/>
    </p:embeddedFont>
    <p:embeddedFont>
      <p:font typeface="Verdana" panose="020B0604030504040204" pitchFamily="34" charset="0"/>
      <p:regular r:id="rId27"/>
      <p:bold r:id="rId28"/>
      <p:italic r:id="rId29"/>
      <p:boldItalic r:id="rId30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C309646-47DA-434C-80D7-510D9C2FCDA4}">
  <a:tblStyle styleId="{3C309646-47DA-434C-80D7-510D9C2FCDA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42" d="100"/>
          <a:sy n="142" d="100"/>
        </p:scale>
        <p:origin x="714" y="12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1.fntdata"/><Relationship Id="rId18" Type="http://schemas.openxmlformats.org/officeDocument/2006/relationships/font" Target="fonts/font6.fntdata"/><Relationship Id="rId26" Type="http://schemas.openxmlformats.org/officeDocument/2006/relationships/font" Target="fonts/font14.fntdata"/><Relationship Id="rId3" Type="http://schemas.openxmlformats.org/officeDocument/2006/relationships/slide" Target="slides/slide1.xml"/><Relationship Id="rId21" Type="http://schemas.openxmlformats.org/officeDocument/2006/relationships/font" Target="fonts/font9.fntdata"/><Relationship Id="rId34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5.fntdata"/><Relationship Id="rId25" Type="http://schemas.openxmlformats.org/officeDocument/2006/relationships/font" Target="fonts/font13.fntdata"/><Relationship Id="rId33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4.fntdata"/><Relationship Id="rId20" Type="http://schemas.openxmlformats.org/officeDocument/2006/relationships/font" Target="fonts/font8.fntdata"/><Relationship Id="rId29" Type="http://schemas.openxmlformats.org/officeDocument/2006/relationships/font" Target="fonts/font17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font" Target="fonts/font12.fntdata"/><Relationship Id="rId32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font" Target="fonts/font3.fntdata"/><Relationship Id="rId23" Type="http://schemas.openxmlformats.org/officeDocument/2006/relationships/font" Target="fonts/font11.fntdata"/><Relationship Id="rId28" Type="http://schemas.openxmlformats.org/officeDocument/2006/relationships/font" Target="fonts/font16.fntdata"/><Relationship Id="rId10" Type="http://schemas.openxmlformats.org/officeDocument/2006/relationships/slide" Target="slides/slide8.xml"/><Relationship Id="rId19" Type="http://schemas.openxmlformats.org/officeDocument/2006/relationships/font" Target="fonts/font7.fntdata"/><Relationship Id="rId31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2.fntdata"/><Relationship Id="rId22" Type="http://schemas.openxmlformats.org/officeDocument/2006/relationships/font" Target="fonts/font10.fntdata"/><Relationship Id="rId27" Type="http://schemas.openxmlformats.org/officeDocument/2006/relationships/font" Target="fonts/font15.fntdata"/><Relationship Id="rId30" Type="http://schemas.openxmlformats.org/officeDocument/2006/relationships/font" Target="fonts/font18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g2e8fb6a95fd_0_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51" name="Google Shape;51;g2e8fb6a95fd_0_27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52" name="Google Shape;52;g2e8fb6a95fd_0_2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" name="Google Shape;819;g2d5333615ec_0_26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20" name="Google Shape;820;g2d5333615ec_0_26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2" name="Google Shape;832;g2d5333615ec_0_28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33" name="Google Shape;833;g2d5333615ec_0_28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2" name="Google Shape;842;g2d5333615ec_0_288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43" name="Google Shape;843;g2d5333615ec_0_288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6" name="Google Shape;856;g2d5333615ec_0_300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57" name="Google Shape;857;g2d5333615ec_0_300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7" name="Google Shape;867;g2d5333615ec_0_309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68" name="Google Shape;868;g2d5333615ec_0_309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2" name="Google Shape;882;g2d5333615ec_0_323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883" name="Google Shape;883;g2d5333615ec_0_3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8" name="Google Shape;898;g2d5333615ec_0_9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99" name="Google Shape;899;g2d5333615ec_0_9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5" name="Google Shape;1005;g2e8fb6a95fd_0_144:notes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006" name="Google Shape;1006;g2e8fb6a95fd_0_144:notes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 1">
  <p:cSld name="CUSTOM_12_1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only" type="titleOnly">
  <p:cSld name="TITLE_ONLY"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Google Shape;10;p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68075" y="4418650"/>
            <a:ext cx="806801" cy="658577"/>
          </a:xfrm>
          <a:prstGeom prst="rect">
            <a:avLst/>
          </a:prstGeom>
          <a:noFill/>
          <a:ln>
            <a:noFill/>
          </a:ln>
        </p:spPr>
      </p:pic>
      <p:sp>
        <p:nvSpPr>
          <p:cNvPr id="11" name="Google Shape;11;p3"/>
          <p:cNvSpPr txBox="1">
            <a:spLocks noGrp="1"/>
          </p:cNvSpPr>
          <p:nvPr>
            <p:ph type="title"/>
          </p:nvPr>
        </p:nvSpPr>
        <p:spPr>
          <a:xfrm>
            <a:off x="407175" y="139913"/>
            <a:ext cx="83298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2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>
            <a:endParaRPr/>
          </a:p>
        </p:txBody>
      </p:sp>
      <p:sp>
        <p:nvSpPr>
          <p:cNvPr id="12" name="Google Shape;12;p3"/>
          <p:cNvSpPr txBox="1">
            <a:spLocks noGrp="1"/>
          </p:cNvSpPr>
          <p:nvPr>
            <p:ph type="subTitle" idx="1"/>
          </p:nvPr>
        </p:nvSpPr>
        <p:spPr>
          <a:xfrm>
            <a:off x="407200" y="670025"/>
            <a:ext cx="8248800" cy="65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 sz="1400"/>
            </a:lvl1pPr>
            <a:lvl2pPr lvl="1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600"/>
              <a:buNone/>
              <a:defRPr/>
            </a:lvl2pPr>
            <a:lvl3pPr lvl="2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3pPr>
            <a:lvl4pPr lvl="3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4pPr>
            <a:lvl5pPr lvl="4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5pPr>
            <a:lvl6pPr lvl="5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6pPr>
            <a:lvl7pPr lvl="6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7pPr>
            <a:lvl8pPr lvl="7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600"/>
              <a:buNone/>
              <a:defRPr/>
            </a:lvl8pPr>
            <a:lvl9pPr lvl="8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600"/>
              <a:buNone/>
              <a:defRPr/>
            </a:lvl9pPr>
          </a:lstStyle>
          <a:p>
            <a:endParaRPr/>
          </a:p>
        </p:txBody>
      </p:sp>
    </p:spTree>
  </p:cSld>
  <p:clrMapOvr>
    <a:masterClrMapping/>
  </p:clrMapOvr>
  <p:extLst>
    <p:ext uri="{DCECCB84-F9BA-43D5-87BE-67443E8EF086}">
      <p15:sldGuideLst xmlns:p15="http://schemas.microsoft.com/office/powerpoint/2012/main">
        <p15:guide id="1" pos="256">
          <p15:clr>
            <a:srgbClr val="FA7B17"/>
          </p15:clr>
        </p15:guide>
        <p15:guide id="2" pos="5504">
          <p15:clr>
            <a:srgbClr val="FA7B17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One column text">
  <p:cSld name="ONE_COLUMN_TEXT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4"/>
          <p:cNvSpPr txBox="1">
            <a:spLocks noGrp="1"/>
          </p:cNvSpPr>
          <p:nvPr>
            <p:ph type="title"/>
          </p:nvPr>
        </p:nvSpPr>
        <p:spPr>
          <a:xfrm>
            <a:off x="720000" y="1741500"/>
            <a:ext cx="3613500" cy="755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b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3600"/>
              <a:buNone/>
              <a:defRPr sz="2800">
                <a:solidFill>
                  <a:schemeClr val="dk1"/>
                </a:solidFill>
              </a:defRPr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ption">
  <p:cSld name="CAPTION_ONLY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5"/>
          <p:cNvSpPr txBox="1">
            <a:spLocks noGrp="1"/>
          </p:cNvSpPr>
          <p:nvPr>
            <p:ph type="title"/>
          </p:nvPr>
        </p:nvSpPr>
        <p:spPr>
          <a:xfrm>
            <a:off x="720000" y="505650"/>
            <a:ext cx="8157000" cy="923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36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>
            <a:endParaRPr/>
          </a:p>
        </p:txBody>
      </p:sp>
      <p:pic>
        <p:nvPicPr>
          <p:cNvPr id="17" name="Google Shape;17;p5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68075" y="4418650"/>
            <a:ext cx="806801" cy="6585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ection header">
  <p:cSld name="CUSTOM_4">
    <p:spTree>
      <p:nvGrpSpPr>
        <p:cNvPr id="1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6"/>
          <p:cNvSpPr txBox="1">
            <a:spLocks noGrp="1"/>
          </p:cNvSpPr>
          <p:nvPr>
            <p:ph type="title"/>
          </p:nvPr>
        </p:nvSpPr>
        <p:spPr>
          <a:xfrm>
            <a:off x="954088" y="1846250"/>
            <a:ext cx="7068300" cy="113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39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Background">
  <p:cSld name="CUSTOM_12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Google Shape;21;p7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268075" y="4418650"/>
            <a:ext cx="806801" cy="65857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">
  <p:cSld name="TITLE_1">
    <p:spTree>
      <p:nvGrpSpPr>
        <p:cNvPr id="1" name="Shape 2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Google Shape;23;p8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 1 2">
  <p:cSld name="TITLE_1_3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9"/>
          <p:cNvSpPr txBox="1">
            <a:spLocks noGrp="1"/>
          </p:cNvSpPr>
          <p:nvPr>
            <p:ph type="sldNum" idx="12"/>
          </p:nvPr>
        </p:nvSpPr>
        <p:spPr>
          <a:xfrm>
            <a:off x="8556784" y="4749851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0" marR="0" lvl="1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0" marR="0" lvl="2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0" marR="0" lvl="3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0" marR="0" lvl="4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0" marR="0" lvl="5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0" marR="0" lvl="6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0" marR="0" lvl="7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0" marR="0" lvl="8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300"/>
              <a:buFont typeface="Arial"/>
              <a:buNone/>
              <a:defRPr sz="13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ulo e texto" type="tx">
  <p:cSld name="TITLE_AND_BODY">
    <p:bg>
      <p:bgPr>
        <a:solidFill>
          <a:srgbClr val="FFFFFF"/>
        </a:solidFill>
        <a:effectLst/>
      </p:bgPr>
    </p:bg>
    <p:spTree>
      <p:nvGrpSpPr>
        <p:cNvPr id="1" name="Shape 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Google Shape;27;p10"/>
          <p:cNvSpPr txBox="1">
            <a:spLocks noGrp="1"/>
          </p:cNvSpPr>
          <p:nvPr>
            <p:ph type="title"/>
          </p:nvPr>
        </p:nvSpPr>
        <p:spPr>
          <a:xfrm>
            <a:off x="311700" y="3688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700"/>
              <a:buNone/>
              <a:defRPr sz="2700">
                <a:solidFill>
                  <a:srgbClr val="434343"/>
                </a:solidFill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700"/>
              <a:buNone/>
              <a:defRPr sz="2700">
                <a:solidFill>
                  <a:srgbClr val="434343"/>
                </a:solidFill>
              </a:defRPr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700"/>
              <a:buNone/>
              <a:defRPr sz="2700">
                <a:solidFill>
                  <a:srgbClr val="434343"/>
                </a:solidFill>
              </a:defRPr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700"/>
              <a:buNone/>
              <a:defRPr sz="2700">
                <a:solidFill>
                  <a:srgbClr val="434343"/>
                </a:solidFill>
              </a:defRPr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700"/>
              <a:buNone/>
              <a:defRPr sz="2700">
                <a:solidFill>
                  <a:srgbClr val="434343"/>
                </a:solidFill>
              </a:defRPr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700"/>
              <a:buNone/>
              <a:defRPr sz="2700">
                <a:solidFill>
                  <a:srgbClr val="434343"/>
                </a:solidFill>
              </a:defRPr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700"/>
              <a:buNone/>
              <a:defRPr sz="2700">
                <a:solidFill>
                  <a:srgbClr val="434343"/>
                </a:solidFill>
              </a:defRPr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700"/>
              <a:buNone/>
              <a:defRPr sz="2700">
                <a:solidFill>
                  <a:srgbClr val="434343"/>
                </a:solidFill>
              </a:defRPr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34343"/>
              </a:buClr>
              <a:buSzPts val="2700"/>
              <a:buNone/>
              <a:defRPr sz="2700">
                <a:solidFill>
                  <a:srgbClr val="434343"/>
                </a:solidFill>
              </a:defRPr>
            </a:lvl9pPr>
          </a:lstStyle>
          <a:p>
            <a:endParaRPr/>
          </a:p>
        </p:txBody>
      </p:sp>
      <p:sp>
        <p:nvSpPr>
          <p:cNvPr id="28" name="Google Shape;28;p10"/>
          <p:cNvSpPr txBox="1">
            <a:spLocks noGrp="1"/>
          </p:cNvSpPr>
          <p:nvPr>
            <p:ph type="body" idx="1"/>
          </p:nvPr>
        </p:nvSpPr>
        <p:spPr>
          <a:xfrm>
            <a:off x="311700" y="128722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342900" algn="l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marL="914400" lvl="1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marL="1371600" lvl="2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marL="1828800" lvl="3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marL="2286000" lvl="4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marL="2743200" lvl="5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marL="3200400" lvl="6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marL="3657600" lvl="7" indent="-317500" algn="l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marL="4114800" lvl="8" indent="-317500" algn="l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>
            <a:endParaRPr/>
          </a:p>
        </p:txBody>
      </p:sp>
      <p:sp>
        <p:nvSpPr>
          <p:cNvPr id="29" name="Google Shape;29;p10"/>
          <p:cNvSpPr/>
          <p:nvPr/>
        </p:nvSpPr>
        <p:spPr>
          <a:xfrm>
            <a:off x="0" y="4871350"/>
            <a:ext cx="9144000" cy="272100"/>
          </a:xfrm>
          <a:prstGeom prst="rect">
            <a:avLst/>
          </a:prstGeom>
          <a:solidFill>
            <a:srgbClr val="0B5394"/>
          </a:solidFill>
          <a:ln>
            <a:noFill/>
          </a:ln>
          <a:effectLst>
            <a:outerShdw blurRad="328613" dist="9525" dir="21540000" algn="bl" rotWithShape="0">
              <a:srgbClr val="000000">
                <a:alpha val="10980"/>
              </a:srgb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1_Slide de Título">
  <p:cSld name="1_Slide de Título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" name="Google Shape;32;p12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8707155" y="84551"/>
            <a:ext cx="324113" cy="1522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3" name="Google Shape;33;p12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032879"/>
            <a:ext cx="9144016" cy="109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34" name="Google Shape;34;p1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2734" y="84550"/>
            <a:ext cx="1407615" cy="665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>
  <p:cSld name="Slide de Título">
    <p:spTree>
      <p:nvGrpSpPr>
        <p:cNvPr id="1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" name="Google Shape;36;p13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1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7" name="Google Shape;37;p13" descr="Ícone&#10;&#10;Descrição gerada automaticamen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53085" y="3139823"/>
            <a:ext cx="4504508" cy="18440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2_Slide de Título">
  <p:cSld name="2_Slide de Título">
    <p:spTree>
      <p:nvGrpSpPr>
        <p:cNvPr id="1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" name="Google Shape;39;p14"/>
          <p:cNvPicPr preferRelativeResize="0"/>
          <p:nvPr/>
        </p:nvPicPr>
        <p:blipFill rotWithShape="1">
          <a:blip r:embed="rId2">
            <a:alphaModFix/>
          </a:blip>
          <a:srcRect/>
          <a:stretch/>
        </p:blipFill>
        <p:spPr>
          <a:xfrm>
            <a:off x="0" y="5032879"/>
            <a:ext cx="9144016" cy="109299"/>
          </a:xfrm>
          <a:prstGeom prst="rect">
            <a:avLst/>
          </a:prstGeom>
          <a:noFill/>
          <a:ln>
            <a:noFill/>
          </a:ln>
        </p:spPr>
      </p:pic>
      <p:pic>
        <p:nvPicPr>
          <p:cNvPr id="40" name="Google Shape;40;p14" descr="Ícone&#10;&#10;Descrição gerada automaticamente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2319746" y="1443305"/>
            <a:ext cx="4504508" cy="184400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slide" type="title">
  <p:cSld name="TITLE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16"/>
          <p:cNvSpPr txBox="1">
            <a:spLocks noGrp="1"/>
          </p:cNvSpPr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lvl="0" algn="ctr" rtl="0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1pPr>
            <a:lvl2pPr lvl="1" algn="ctr" rtl="0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2pPr>
            <a:lvl3pPr lvl="2" algn="ctr" rtl="0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3pPr>
            <a:lvl4pPr lvl="3" algn="ctr" rtl="0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4pPr>
            <a:lvl5pPr lvl="4" algn="ctr" rtl="0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5pPr>
            <a:lvl6pPr lvl="5" algn="ctr" rtl="0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6pPr>
            <a:lvl7pPr lvl="6" algn="ctr" rtl="0">
              <a:spcBef>
                <a:spcPts val="0"/>
              </a:spcBef>
              <a:spcAft>
                <a:spcPts val="0"/>
              </a:spcAft>
              <a:buSzPts val="5200"/>
              <a:buChar char="●"/>
              <a:defRPr sz="5200"/>
            </a:lvl7pPr>
            <a:lvl8pPr lvl="7" algn="ctr" rtl="0">
              <a:spcBef>
                <a:spcPts val="0"/>
              </a:spcBef>
              <a:spcAft>
                <a:spcPts val="0"/>
              </a:spcAft>
              <a:buSzPts val="5200"/>
              <a:buChar char="○"/>
              <a:defRPr sz="5200"/>
            </a:lvl8pPr>
            <a:lvl9pPr lvl="8" algn="ctr" rtl="0">
              <a:spcBef>
                <a:spcPts val="0"/>
              </a:spcBef>
              <a:spcAft>
                <a:spcPts val="0"/>
              </a:spcAft>
              <a:buSzPts val="5200"/>
              <a:buChar char="■"/>
              <a:defRPr sz="5200"/>
            </a:lvl9pPr>
          </a:lstStyle>
          <a:p>
            <a:endParaRPr/>
          </a:p>
        </p:txBody>
      </p:sp>
      <p:sp>
        <p:nvSpPr>
          <p:cNvPr id="47" name="Google Shape;47;p16"/>
          <p:cNvSpPr txBox="1">
            <a:spLocks noGrp="1"/>
          </p:cNvSpPr>
          <p:nvPr>
            <p:ph type="subTitle" idx="1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sp>
        <p:nvSpPr>
          <p:cNvPr id="48" name="Google Shape;48;p16"/>
          <p:cNvSpPr txBox="1">
            <a:spLocks noGrp="1"/>
          </p:cNvSpPr>
          <p:nvPr>
            <p:ph type="sldNum" idx="12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rtl="0">
              <a:buNone/>
              <a:defRPr/>
            </a:lvl1pPr>
            <a:lvl2pPr lvl="1" rtl="0">
              <a:buNone/>
              <a:defRPr/>
            </a:lvl2pPr>
            <a:lvl3pPr lvl="2" rtl="0">
              <a:buNone/>
              <a:defRPr/>
            </a:lvl3pPr>
            <a:lvl4pPr lvl="3" rtl="0">
              <a:buNone/>
              <a:defRPr/>
            </a:lvl4pPr>
            <a:lvl5pPr lvl="4" rtl="0">
              <a:buNone/>
              <a:defRPr/>
            </a:lvl5pPr>
            <a:lvl6pPr lvl="5" rtl="0">
              <a:buNone/>
              <a:defRPr/>
            </a:lvl6pPr>
            <a:lvl7pPr lvl="6" rtl="0">
              <a:buNone/>
              <a:defRPr/>
            </a:lvl7pPr>
            <a:lvl8pPr lvl="7" rtl="0">
              <a:buNone/>
              <a:defRPr/>
            </a:lvl8pPr>
            <a:lvl9pPr lvl="8" rtl="0">
              <a:buNone/>
              <a:defRPr/>
            </a:lvl9pPr>
          </a:lstStyle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2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18525"/>
            <a:ext cx="7704000" cy="572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2"/>
              </a:buClr>
              <a:buSzPts val="3600"/>
              <a:buFont typeface="Rubik ExtraBold"/>
              <a:buNone/>
              <a:defRPr sz="3600" b="0" i="0" u="none" strike="noStrike" cap="none">
                <a:solidFill>
                  <a:schemeClr val="accent2"/>
                </a:solidFill>
                <a:latin typeface="Rubik ExtraBold"/>
                <a:ea typeface="Rubik ExtraBold"/>
                <a:cs typeface="Rubik ExtraBold"/>
                <a:sym typeface="Rubik ExtraBold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1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152475"/>
            <a:ext cx="7704000" cy="3450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lvl1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Fira Sans Light"/>
              <a:buChar char="●"/>
              <a:defRPr sz="1600" b="0" i="0" u="none" strike="noStrike" cap="none">
                <a:solidFill>
                  <a:schemeClr val="dk2"/>
                </a:solidFill>
                <a:latin typeface="Fira Sans Light"/>
                <a:ea typeface="Fira Sans Light"/>
                <a:cs typeface="Fira Sans Light"/>
                <a:sym typeface="Fira Sans Light"/>
              </a:defRPr>
            </a:lvl1pPr>
            <a:lvl2pPr marL="914400" marR="0" lvl="1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Fira Sans Light"/>
              <a:buChar char="○"/>
              <a:defRPr sz="1600" b="0" i="0" u="none" strike="noStrike" cap="none">
                <a:solidFill>
                  <a:schemeClr val="dk2"/>
                </a:solidFill>
                <a:latin typeface="Fira Sans Light"/>
                <a:ea typeface="Fira Sans Light"/>
                <a:cs typeface="Fira Sans Light"/>
                <a:sym typeface="Fira Sans Light"/>
              </a:defRPr>
            </a:lvl2pPr>
            <a:lvl3pPr marL="1371600" marR="0" lvl="2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Fira Sans Light"/>
              <a:buChar char="■"/>
              <a:defRPr sz="1600" b="0" i="0" u="none" strike="noStrike" cap="none">
                <a:solidFill>
                  <a:schemeClr val="dk2"/>
                </a:solidFill>
                <a:latin typeface="Fira Sans Light"/>
                <a:ea typeface="Fira Sans Light"/>
                <a:cs typeface="Fira Sans Light"/>
                <a:sym typeface="Fira Sans Light"/>
              </a:defRPr>
            </a:lvl3pPr>
            <a:lvl4pPr marL="1828800" marR="0" lvl="3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Fira Sans Light"/>
              <a:buChar char="●"/>
              <a:defRPr sz="1600" b="0" i="0" u="none" strike="noStrike" cap="none">
                <a:solidFill>
                  <a:schemeClr val="dk2"/>
                </a:solidFill>
                <a:latin typeface="Fira Sans Light"/>
                <a:ea typeface="Fira Sans Light"/>
                <a:cs typeface="Fira Sans Light"/>
                <a:sym typeface="Fira Sans Light"/>
              </a:defRPr>
            </a:lvl4pPr>
            <a:lvl5pPr marL="2286000" marR="0" lvl="4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Fira Sans Light"/>
              <a:buChar char="○"/>
              <a:defRPr sz="1600" b="0" i="0" u="none" strike="noStrike" cap="none">
                <a:solidFill>
                  <a:schemeClr val="dk2"/>
                </a:solidFill>
                <a:latin typeface="Fira Sans Light"/>
                <a:ea typeface="Fira Sans Light"/>
                <a:cs typeface="Fira Sans Light"/>
                <a:sym typeface="Fira Sans Light"/>
              </a:defRPr>
            </a:lvl5pPr>
            <a:lvl6pPr marL="2743200" marR="0" lvl="5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Fira Sans Light"/>
              <a:buChar char="■"/>
              <a:defRPr sz="1600" b="0" i="0" u="none" strike="noStrike" cap="none">
                <a:solidFill>
                  <a:schemeClr val="dk2"/>
                </a:solidFill>
                <a:latin typeface="Fira Sans Light"/>
                <a:ea typeface="Fira Sans Light"/>
                <a:cs typeface="Fira Sans Light"/>
                <a:sym typeface="Fira Sans Light"/>
              </a:defRPr>
            </a:lvl6pPr>
            <a:lvl7pPr marL="3200400" marR="0" lvl="6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Fira Sans Light"/>
              <a:buChar char="●"/>
              <a:defRPr sz="1600" b="0" i="0" u="none" strike="noStrike" cap="none">
                <a:solidFill>
                  <a:schemeClr val="dk2"/>
                </a:solidFill>
                <a:latin typeface="Fira Sans Light"/>
                <a:ea typeface="Fira Sans Light"/>
                <a:cs typeface="Fira Sans Light"/>
                <a:sym typeface="Fira Sans Light"/>
              </a:defRPr>
            </a:lvl7pPr>
            <a:lvl8pPr marL="3657600" marR="0" lvl="7" indent="-330200" algn="l" rtl="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600"/>
              <a:buFont typeface="Fira Sans Light"/>
              <a:buChar char="○"/>
              <a:defRPr sz="1600" b="0" i="0" u="none" strike="noStrike" cap="none">
                <a:solidFill>
                  <a:schemeClr val="dk2"/>
                </a:solidFill>
                <a:latin typeface="Fira Sans Light"/>
                <a:ea typeface="Fira Sans Light"/>
                <a:cs typeface="Fira Sans Light"/>
                <a:sym typeface="Fira Sans Light"/>
              </a:defRPr>
            </a:lvl8pPr>
            <a:lvl9pPr marL="4114800" marR="0" lvl="8" indent="-330200" algn="l" rtl="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600"/>
              <a:buFont typeface="Fira Sans Light"/>
              <a:buChar char="■"/>
              <a:defRPr sz="1600" b="0" i="0" u="none" strike="noStrike" cap="none">
                <a:solidFill>
                  <a:schemeClr val="dk2"/>
                </a:solidFill>
                <a:latin typeface="Fira Sans Light"/>
                <a:ea typeface="Fira Sans Light"/>
                <a:cs typeface="Fira Sans Light"/>
                <a:sym typeface="Fira Sans Light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dk2" tx2="lt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1" r:id="rId4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0.png"/><Relationship Id="rId4" Type="http://schemas.openxmlformats.org/officeDocument/2006/relationships/image" Target="../media/image1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Relationship Id="rId5" Type="http://schemas.openxmlformats.org/officeDocument/2006/relationships/image" Target="../media/image10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1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7.png"/><Relationship Id="rId5" Type="http://schemas.openxmlformats.org/officeDocument/2006/relationships/image" Target="../media/image12.png"/><Relationship Id="rId4" Type="http://schemas.openxmlformats.org/officeDocument/2006/relationships/image" Target="../media/image1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7.png"/><Relationship Id="rId7" Type="http://schemas.openxmlformats.org/officeDocument/2006/relationships/image" Target="../media/image2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0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0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7"/>
          <p:cNvSpPr txBox="1"/>
          <p:nvPr/>
        </p:nvSpPr>
        <p:spPr>
          <a:xfrm>
            <a:off x="4711125" y="3708900"/>
            <a:ext cx="4151400" cy="575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noAutofit/>
          </a:bodyPr>
          <a:lstStyle/>
          <a:p>
            <a:pPr marL="0" marR="0" lvl="0" indent="0" algn="ctr" rtl="0">
              <a:lnSpc>
                <a:spcPct val="13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"/>
              <a:buFont typeface="Calibri"/>
              <a:buNone/>
            </a:pPr>
            <a:r>
              <a:rPr lang="pt-BR" sz="1200" b="1" dirty="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rPr>
              <a:t> Professor Presente</a:t>
            </a:r>
            <a:br>
              <a:rPr lang="pt-BR" b="1" dirty="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rPr>
            </a:br>
            <a:r>
              <a:rPr lang="pt-BR" sz="700" b="1" dirty="0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rPr>
              <a:t>JANEIRO /2025</a:t>
            </a:r>
            <a:endParaRPr sz="1200" b="1" dirty="0">
              <a:solidFill>
                <a:schemeClr val="dk1"/>
              </a:solidFill>
              <a:latin typeface="Fira Sans"/>
              <a:ea typeface="Fira Sans"/>
              <a:cs typeface="Fira Sans"/>
              <a:sym typeface="Fira San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2" name="Google Shape;822;p80"/>
          <p:cNvSpPr/>
          <p:nvPr/>
        </p:nvSpPr>
        <p:spPr>
          <a:xfrm>
            <a:off x="5050" y="4839225"/>
            <a:ext cx="9144000" cy="304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FCFA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23" name="Google Shape;823;p8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736787" y="801600"/>
            <a:ext cx="2590162" cy="2590162"/>
          </a:xfrm>
          <a:prstGeom prst="rect">
            <a:avLst/>
          </a:prstGeom>
          <a:noFill/>
          <a:ln>
            <a:noFill/>
          </a:ln>
        </p:spPr>
      </p:pic>
      <p:sp>
        <p:nvSpPr>
          <p:cNvPr id="824" name="Google Shape;824;p80"/>
          <p:cNvSpPr txBox="1">
            <a:spLocks noGrp="1"/>
          </p:cNvSpPr>
          <p:nvPr>
            <p:ph type="body" idx="1"/>
          </p:nvPr>
        </p:nvSpPr>
        <p:spPr>
          <a:xfrm>
            <a:off x="298375" y="1207375"/>
            <a:ext cx="8249100" cy="34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</p:txBody>
      </p:sp>
      <p:sp>
        <p:nvSpPr>
          <p:cNvPr id="825" name="Google Shape;825;p80"/>
          <p:cNvSpPr txBox="1"/>
          <p:nvPr/>
        </p:nvSpPr>
        <p:spPr>
          <a:xfrm>
            <a:off x="298375" y="3926813"/>
            <a:ext cx="8249100" cy="46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300" i="1">
                <a:solidFill>
                  <a:srgbClr val="3C78D8"/>
                </a:solidFill>
              </a:rPr>
              <a:t>NA SED</a:t>
            </a:r>
            <a:r>
              <a:rPr lang="pt-BR" sz="1300" i="1"/>
              <a:t>: Recursos Humanos &gt; Professor Presente &gt; Gestão Presença Professor</a:t>
            </a:r>
            <a:endParaRPr sz="1300" i="1"/>
          </a:p>
        </p:txBody>
      </p:sp>
      <p:pic>
        <p:nvPicPr>
          <p:cNvPr id="826" name="Google Shape;826;p80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77475" y="1195810"/>
            <a:ext cx="5987697" cy="2590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827" name="Google Shape;827;p80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41263" y="1244638"/>
            <a:ext cx="3476625" cy="1076325"/>
          </a:xfrm>
          <a:prstGeom prst="rect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sm" len="sm"/>
            <a:tailEnd type="none" w="sm" len="sm"/>
          </a:ln>
        </p:spPr>
      </p:pic>
      <p:cxnSp>
        <p:nvCxnSpPr>
          <p:cNvPr id="828" name="Google Shape;828;p80"/>
          <p:cNvCxnSpPr>
            <a:stCxn id="827" idx="1"/>
          </p:cNvCxnSpPr>
          <p:nvPr/>
        </p:nvCxnSpPr>
        <p:spPr>
          <a:xfrm flipH="1">
            <a:off x="1714563" y="1782800"/>
            <a:ext cx="3326700" cy="1964100"/>
          </a:xfrm>
          <a:prstGeom prst="straightConnector1">
            <a:avLst/>
          </a:prstGeom>
          <a:noFill/>
          <a:ln w="952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29" name="Google Shape;829;p80"/>
          <p:cNvSpPr txBox="1"/>
          <p:nvPr/>
        </p:nvSpPr>
        <p:spPr>
          <a:xfrm>
            <a:off x="122100" y="282681"/>
            <a:ext cx="82500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pt-BR" sz="2100" b="1">
                <a:solidFill>
                  <a:schemeClr val="lt1"/>
                </a:solidFill>
                <a:highlight>
                  <a:srgbClr val="980000"/>
                </a:highlight>
                <a:latin typeface="Verdana"/>
                <a:ea typeface="Verdana"/>
                <a:cs typeface="Verdana"/>
                <a:sym typeface="Verdana"/>
              </a:rPr>
              <a:t>Menu na  SED (Secretaria Escolar Digital)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lang="pt-BR" sz="2000" b="1">
                <a:solidFill>
                  <a:srgbClr val="A7291E"/>
                </a:solidFill>
                <a:latin typeface="Verdana"/>
                <a:ea typeface="Verdana"/>
                <a:cs typeface="Verdana"/>
                <a:sym typeface="Verdana"/>
              </a:rPr>
              <a:t>Professor Presente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830" name="Google Shape;830;p80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779066" y="4571622"/>
            <a:ext cx="1292048" cy="3825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5" name="Google Shape;835;p81"/>
          <p:cNvSpPr/>
          <p:nvPr/>
        </p:nvSpPr>
        <p:spPr>
          <a:xfrm>
            <a:off x="5050" y="4839225"/>
            <a:ext cx="9144000" cy="304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FCFA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36" name="Google Shape;836;p8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736787" y="801600"/>
            <a:ext cx="2590162" cy="2590162"/>
          </a:xfrm>
          <a:prstGeom prst="rect">
            <a:avLst/>
          </a:prstGeom>
          <a:noFill/>
          <a:ln>
            <a:noFill/>
          </a:ln>
        </p:spPr>
      </p:pic>
      <p:sp>
        <p:nvSpPr>
          <p:cNvPr id="837" name="Google Shape;837;p81"/>
          <p:cNvSpPr txBox="1">
            <a:spLocks noGrp="1"/>
          </p:cNvSpPr>
          <p:nvPr>
            <p:ph type="body" idx="1"/>
          </p:nvPr>
        </p:nvSpPr>
        <p:spPr>
          <a:xfrm>
            <a:off x="5202125" y="1207375"/>
            <a:ext cx="3573900" cy="34461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Alimentar os filtros de pesquisa e clicar em </a:t>
            </a:r>
            <a:r>
              <a:rPr lang="pt-BR" sz="16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rPr>
              <a:t>Pesquisar.</a:t>
            </a: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72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</p:txBody>
      </p:sp>
      <p:pic>
        <p:nvPicPr>
          <p:cNvPr id="838" name="Google Shape;838;p81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356525" y="1472100"/>
            <a:ext cx="4865476" cy="2191625"/>
          </a:xfrm>
          <a:prstGeom prst="rect">
            <a:avLst/>
          </a:prstGeom>
          <a:noFill/>
          <a:ln>
            <a:noFill/>
          </a:ln>
        </p:spPr>
      </p:pic>
      <p:sp>
        <p:nvSpPr>
          <p:cNvPr id="839" name="Google Shape;839;p81"/>
          <p:cNvSpPr txBox="1"/>
          <p:nvPr/>
        </p:nvSpPr>
        <p:spPr>
          <a:xfrm>
            <a:off x="122100" y="282681"/>
            <a:ext cx="82500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pt-BR" sz="2100" b="1">
                <a:solidFill>
                  <a:schemeClr val="lt1"/>
                </a:solidFill>
                <a:highlight>
                  <a:srgbClr val="980000"/>
                </a:highlight>
                <a:latin typeface="Verdana"/>
                <a:ea typeface="Verdana"/>
                <a:cs typeface="Verdana"/>
                <a:sym typeface="Verdana"/>
              </a:rPr>
              <a:t>Gestão Presença Professor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lang="pt-BR" sz="2000" b="1">
                <a:solidFill>
                  <a:srgbClr val="A7291E"/>
                </a:solidFill>
                <a:latin typeface="Verdana"/>
                <a:ea typeface="Verdana"/>
                <a:cs typeface="Verdana"/>
                <a:sym typeface="Verdana"/>
              </a:rPr>
              <a:t>Professor Presente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840" name="Google Shape;840;p8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79066" y="4571622"/>
            <a:ext cx="1292048" cy="3825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5" name="Google Shape;845;p82"/>
          <p:cNvSpPr/>
          <p:nvPr/>
        </p:nvSpPr>
        <p:spPr>
          <a:xfrm>
            <a:off x="-43450" y="4896425"/>
            <a:ext cx="9144000" cy="304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FCFA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46" name="Google Shape;846;p8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736787" y="801600"/>
            <a:ext cx="2590162" cy="2590162"/>
          </a:xfrm>
          <a:prstGeom prst="rect">
            <a:avLst/>
          </a:prstGeom>
          <a:noFill/>
          <a:ln>
            <a:noFill/>
          </a:ln>
        </p:spPr>
      </p:pic>
      <p:sp>
        <p:nvSpPr>
          <p:cNvPr id="847" name="Google Shape;847;p82"/>
          <p:cNvSpPr txBox="1">
            <a:spLocks noGrp="1"/>
          </p:cNvSpPr>
          <p:nvPr>
            <p:ph type="body" idx="1"/>
          </p:nvPr>
        </p:nvSpPr>
        <p:spPr>
          <a:xfrm>
            <a:off x="5162300" y="564775"/>
            <a:ext cx="3812700" cy="41235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A coluna&gt; </a:t>
            </a:r>
            <a:r>
              <a:rPr lang="pt-BR" sz="1600">
                <a:solidFill>
                  <a:srgbClr val="3C78D8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Indicar Substituição</a:t>
            </a: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:</a:t>
            </a: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9144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0000" lvl="0" indent="-371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Permite indicar o servidor que vai assumir a turma na ausência do regente da classe</a:t>
            </a:r>
            <a:r>
              <a:rPr lang="pt-BR" sz="1600">
                <a:solidFill>
                  <a:srgbClr val="3C78D8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.</a:t>
            </a: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</p:txBody>
      </p:sp>
      <p:pic>
        <p:nvPicPr>
          <p:cNvPr id="848" name="Google Shape;848;p82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50650" y="1958052"/>
            <a:ext cx="5151476" cy="10483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49" name="Google Shape;849;p82"/>
          <p:cNvCxnSpPr>
            <a:endCxn id="850" idx="1"/>
          </p:cNvCxnSpPr>
          <p:nvPr/>
        </p:nvCxnSpPr>
        <p:spPr>
          <a:xfrm rot="10800000" flipH="1">
            <a:off x="5021900" y="2191358"/>
            <a:ext cx="903600" cy="293400"/>
          </a:xfrm>
          <a:prstGeom prst="straightConnector1">
            <a:avLst/>
          </a:prstGeom>
          <a:noFill/>
          <a:ln w="952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850" name="Google Shape;850;p82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925500" y="1324170"/>
            <a:ext cx="2767975" cy="1734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51" name="Google Shape;851;p82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368150" y="3540083"/>
            <a:ext cx="429700" cy="557025"/>
          </a:xfrm>
          <a:prstGeom prst="rect">
            <a:avLst/>
          </a:prstGeom>
          <a:noFill/>
          <a:ln>
            <a:noFill/>
          </a:ln>
        </p:spPr>
      </p:pic>
      <p:sp>
        <p:nvSpPr>
          <p:cNvPr id="852" name="Google Shape;852;p82"/>
          <p:cNvSpPr txBox="1"/>
          <p:nvPr/>
        </p:nvSpPr>
        <p:spPr>
          <a:xfrm>
            <a:off x="797850" y="3649250"/>
            <a:ext cx="4163100" cy="369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200"/>
              <a:t>Após indicar, se for necessário poderá excluir a indicação</a:t>
            </a:r>
            <a:endParaRPr sz="1200" b="1"/>
          </a:p>
        </p:txBody>
      </p:sp>
      <p:sp>
        <p:nvSpPr>
          <p:cNvPr id="853" name="Google Shape;853;p82"/>
          <p:cNvSpPr txBox="1"/>
          <p:nvPr/>
        </p:nvSpPr>
        <p:spPr>
          <a:xfrm>
            <a:off x="122100" y="282681"/>
            <a:ext cx="82500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pt-BR" sz="2100" b="1">
                <a:solidFill>
                  <a:schemeClr val="lt1"/>
                </a:solidFill>
                <a:highlight>
                  <a:srgbClr val="980000"/>
                </a:highlight>
                <a:latin typeface="Verdana"/>
                <a:ea typeface="Verdana"/>
                <a:cs typeface="Verdana"/>
                <a:sym typeface="Verdana"/>
              </a:rPr>
              <a:t>Gestão Presença Professor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lang="pt-BR" sz="2000" b="1">
                <a:solidFill>
                  <a:srgbClr val="A7291E"/>
                </a:solidFill>
                <a:latin typeface="Verdana"/>
                <a:ea typeface="Verdana"/>
                <a:cs typeface="Verdana"/>
                <a:sym typeface="Verdana"/>
              </a:rPr>
              <a:t>Professor Presente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854" name="Google Shape;854;p8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779066" y="4571622"/>
            <a:ext cx="1292048" cy="3825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9" name="Google Shape;859;p83"/>
          <p:cNvSpPr/>
          <p:nvPr/>
        </p:nvSpPr>
        <p:spPr>
          <a:xfrm>
            <a:off x="-43450" y="4896425"/>
            <a:ext cx="9144000" cy="304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FCFA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60" name="Google Shape;860;p8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736787" y="801600"/>
            <a:ext cx="2590162" cy="2590162"/>
          </a:xfrm>
          <a:prstGeom prst="rect">
            <a:avLst/>
          </a:prstGeom>
          <a:noFill/>
          <a:ln>
            <a:noFill/>
          </a:ln>
        </p:spPr>
      </p:pic>
      <p:sp>
        <p:nvSpPr>
          <p:cNvPr id="861" name="Google Shape;861;p83"/>
          <p:cNvSpPr txBox="1">
            <a:spLocks noGrp="1"/>
          </p:cNvSpPr>
          <p:nvPr>
            <p:ph type="body" idx="1"/>
          </p:nvPr>
        </p:nvSpPr>
        <p:spPr>
          <a:xfrm>
            <a:off x="4708113" y="1352425"/>
            <a:ext cx="4222500" cy="41235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600" b="1">
                <a:solidFill>
                  <a:schemeClr val="dk1"/>
                </a:solidFill>
                <a:latin typeface="Fira Sans"/>
                <a:ea typeface="Fira Sans"/>
                <a:cs typeface="Fira Sans"/>
                <a:sym typeface="Fira Sans"/>
              </a:rPr>
              <a:t>Tipo de vínculo:</a:t>
            </a: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 </a:t>
            </a: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pt-BR" sz="1600">
                <a:solidFill>
                  <a:srgbClr val="3C78D8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Docente com vínculo: </a:t>
            </a: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Categorias Efetivo (A), Estável (F), Contratado (O).</a:t>
            </a: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720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pt-BR" sz="1600">
                <a:solidFill>
                  <a:srgbClr val="3C78D8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Docente Eventual-Ativo: </a:t>
            </a: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Contratado com vínculo eventual (V e S). </a:t>
            </a: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</p:txBody>
      </p:sp>
      <p:pic>
        <p:nvPicPr>
          <p:cNvPr id="862" name="Google Shape;862;p8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213388" y="2147400"/>
            <a:ext cx="3311434" cy="2027933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63" name="Google Shape;863;p83"/>
          <p:cNvCxnSpPr/>
          <p:nvPr/>
        </p:nvCxnSpPr>
        <p:spPr>
          <a:xfrm rot="10800000" flipH="1">
            <a:off x="2272425" y="1717100"/>
            <a:ext cx="2470500" cy="552300"/>
          </a:xfrm>
          <a:prstGeom prst="straightConnector1">
            <a:avLst/>
          </a:prstGeom>
          <a:noFill/>
          <a:ln w="952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64" name="Google Shape;864;p83"/>
          <p:cNvSpPr txBox="1"/>
          <p:nvPr/>
        </p:nvSpPr>
        <p:spPr>
          <a:xfrm>
            <a:off x="122100" y="282681"/>
            <a:ext cx="82500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pt-BR" sz="2100" b="1">
                <a:solidFill>
                  <a:schemeClr val="lt1"/>
                </a:solidFill>
                <a:highlight>
                  <a:srgbClr val="980000"/>
                </a:highlight>
                <a:latin typeface="Verdana"/>
                <a:ea typeface="Verdana"/>
                <a:cs typeface="Verdana"/>
                <a:sym typeface="Verdana"/>
              </a:rPr>
              <a:t>Gestão Presença Professor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lang="pt-BR" sz="2000" b="1">
                <a:solidFill>
                  <a:srgbClr val="A7291E"/>
                </a:solidFill>
                <a:latin typeface="Verdana"/>
                <a:ea typeface="Verdana"/>
                <a:cs typeface="Verdana"/>
                <a:sym typeface="Verdana"/>
              </a:rPr>
              <a:t>Professor Presente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865" name="Google Shape;865;p8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7779066" y="4571622"/>
            <a:ext cx="1292048" cy="3825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" name="Google Shape;870;p84"/>
          <p:cNvSpPr/>
          <p:nvPr/>
        </p:nvSpPr>
        <p:spPr>
          <a:xfrm>
            <a:off x="0" y="4839225"/>
            <a:ext cx="9144000" cy="304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FCFA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71" name="Google Shape;871;p8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736787" y="801600"/>
            <a:ext cx="2590162" cy="2590162"/>
          </a:xfrm>
          <a:prstGeom prst="rect">
            <a:avLst/>
          </a:prstGeom>
          <a:noFill/>
          <a:ln>
            <a:noFill/>
          </a:ln>
        </p:spPr>
      </p:pic>
      <p:sp>
        <p:nvSpPr>
          <p:cNvPr id="872" name="Google Shape;872;p84"/>
          <p:cNvSpPr txBox="1">
            <a:spLocks noGrp="1"/>
          </p:cNvSpPr>
          <p:nvPr>
            <p:ph type="body" idx="1"/>
          </p:nvPr>
        </p:nvSpPr>
        <p:spPr>
          <a:xfrm>
            <a:off x="5197075" y="530000"/>
            <a:ext cx="3812700" cy="41235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A coluna&gt; </a:t>
            </a:r>
            <a:r>
              <a:rPr lang="pt-BR" sz="1600">
                <a:solidFill>
                  <a:srgbClr val="3C78D8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Presença Professor</a:t>
            </a: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 apresenta os ícones:</a:t>
            </a: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9144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450000" lvl="0" indent="-371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Caso algum professor esteja apontado como substituição (eventual), aparecerá o CPF, na coluna: </a:t>
            </a:r>
            <a:r>
              <a:rPr lang="pt-BR" sz="1600">
                <a:solidFill>
                  <a:srgbClr val="3C78D8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CPF Professor Substituição.</a:t>
            </a: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</p:txBody>
      </p:sp>
      <p:pic>
        <p:nvPicPr>
          <p:cNvPr id="873" name="Google Shape;873;p84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6367270" y="1160840"/>
            <a:ext cx="1233500" cy="20051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74" name="Google Shape;874;p84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50650" y="1958052"/>
            <a:ext cx="5151476" cy="1048350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75" name="Google Shape;875;p84"/>
          <p:cNvCxnSpPr>
            <a:endCxn id="873" idx="1"/>
          </p:cNvCxnSpPr>
          <p:nvPr/>
        </p:nvCxnSpPr>
        <p:spPr>
          <a:xfrm rot="10800000" flipH="1">
            <a:off x="3788170" y="2163399"/>
            <a:ext cx="2579100" cy="356100"/>
          </a:xfrm>
          <a:prstGeom prst="straightConnector1">
            <a:avLst/>
          </a:prstGeom>
          <a:noFill/>
          <a:ln w="952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876" name="Google Shape;876;p84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1484567" y="3678372"/>
            <a:ext cx="457495" cy="457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877" name="Google Shape;877;p8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1534014" y="4181944"/>
            <a:ext cx="358577" cy="333853"/>
          </a:xfrm>
          <a:prstGeom prst="rect">
            <a:avLst/>
          </a:prstGeom>
          <a:noFill/>
          <a:ln>
            <a:noFill/>
          </a:ln>
        </p:spPr>
      </p:pic>
      <p:sp>
        <p:nvSpPr>
          <p:cNvPr id="878" name="Google Shape;878;p84"/>
          <p:cNvSpPr txBox="1"/>
          <p:nvPr/>
        </p:nvSpPr>
        <p:spPr>
          <a:xfrm>
            <a:off x="1942050" y="3737763"/>
            <a:ext cx="2328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00"/>
              <a:t>Professor regente </a:t>
            </a:r>
            <a:r>
              <a:rPr lang="pt-BR" sz="1000" b="1"/>
              <a:t>“presente”</a:t>
            </a:r>
            <a:endParaRPr sz="1000" b="1"/>
          </a:p>
        </p:txBody>
      </p:sp>
      <p:sp>
        <p:nvSpPr>
          <p:cNvPr id="879" name="Google Shape;879;p84"/>
          <p:cNvSpPr txBox="1"/>
          <p:nvPr/>
        </p:nvSpPr>
        <p:spPr>
          <a:xfrm>
            <a:off x="1942050" y="4135863"/>
            <a:ext cx="2328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00"/>
              <a:t>Professor regente </a:t>
            </a:r>
            <a:r>
              <a:rPr lang="pt-BR" sz="1000" b="1"/>
              <a:t>“ausente”</a:t>
            </a:r>
            <a:endParaRPr sz="1000" b="1"/>
          </a:p>
        </p:txBody>
      </p:sp>
      <p:sp>
        <p:nvSpPr>
          <p:cNvPr id="880" name="Google Shape;880;p84"/>
          <p:cNvSpPr txBox="1"/>
          <p:nvPr/>
        </p:nvSpPr>
        <p:spPr>
          <a:xfrm>
            <a:off x="122100" y="282681"/>
            <a:ext cx="82500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pt-BR" sz="2100" b="1">
                <a:solidFill>
                  <a:schemeClr val="lt1"/>
                </a:solidFill>
                <a:highlight>
                  <a:srgbClr val="980000"/>
                </a:highlight>
                <a:latin typeface="Verdana"/>
                <a:ea typeface="Verdana"/>
                <a:cs typeface="Verdana"/>
                <a:sym typeface="Verdana"/>
              </a:rPr>
              <a:t>Gestão Presença Professor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lang="pt-BR" sz="2000" b="1">
                <a:solidFill>
                  <a:srgbClr val="A7291E"/>
                </a:solidFill>
                <a:latin typeface="Verdana"/>
                <a:ea typeface="Verdana"/>
                <a:cs typeface="Verdana"/>
                <a:sym typeface="Verdana"/>
              </a:rPr>
              <a:t>Professor Presente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5" name="Google Shape;885;p85"/>
          <p:cNvSpPr/>
          <p:nvPr/>
        </p:nvSpPr>
        <p:spPr>
          <a:xfrm>
            <a:off x="0" y="4839225"/>
            <a:ext cx="9144000" cy="304200"/>
          </a:xfrm>
          <a:prstGeom prst="rect">
            <a:avLst/>
          </a:prstGeom>
          <a:solidFill>
            <a:schemeClr val="lt1"/>
          </a:solidFill>
          <a:ln w="9525" cap="flat" cmpd="sng">
            <a:solidFill>
              <a:srgbClr val="FCFAF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pic>
        <p:nvPicPr>
          <p:cNvPr id="886" name="Google Shape;886;p8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-2736787" y="801600"/>
            <a:ext cx="2590162" cy="2590162"/>
          </a:xfrm>
          <a:prstGeom prst="rect">
            <a:avLst/>
          </a:prstGeom>
          <a:noFill/>
          <a:ln>
            <a:noFill/>
          </a:ln>
        </p:spPr>
      </p:pic>
      <p:sp>
        <p:nvSpPr>
          <p:cNvPr id="887" name="Google Shape;887;p85"/>
          <p:cNvSpPr txBox="1">
            <a:spLocks noGrp="1"/>
          </p:cNvSpPr>
          <p:nvPr>
            <p:ph type="body" idx="1"/>
          </p:nvPr>
        </p:nvSpPr>
        <p:spPr>
          <a:xfrm>
            <a:off x="5197075" y="530000"/>
            <a:ext cx="3812700" cy="4123500"/>
          </a:xfrm>
          <a:prstGeom prst="rect">
            <a:avLst/>
          </a:prstGeom>
          <a:noFill/>
          <a:ln w="9525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457200" marR="0" lvl="0" indent="-3302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Char char="●"/>
            </a:pP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A coluna&gt; </a:t>
            </a:r>
            <a:r>
              <a:rPr lang="pt-BR" sz="1600">
                <a:solidFill>
                  <a:srgbClr val="3C78D8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Presença do substituto, </a:t>
            </a:r>
            <a:r>
              <a:rPr lang="pt-BR" sz="1600">
                <a:solidFill>
                  <a:schemeClr val="dk1"/>
                </a:solidFill>
                <a:latin typeface="Fira Sans Light"/>
                <a:ea typeface="Fira Sans Light"/>
                <a:cs typeface="Fira Sans Light"/>
                <a:sym typeface="Fira Sans Light"/>
              </a:rPr>
              <a:t>representa que foi indicado um servidor para atuar nesta turma:</a:t>
            </a: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91440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0" marR="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9144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  <a:p>
            <a:pPr marL="914400" lvl="0" indent="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600">
              <a:solidFill>
                <a:schemeClr val="dk1"/>
              </a:solidFill>
              <a:latin typeface="Fira Sans Light"/>
              <a:ea typeface="Fira Sans Light"/>
              <a:cs typeface="Fira Sans Light"/>
              <a:sym typeface="Fira Sans Light"/>
            </a:endParaRPr>
          </a:p>
        </p:txBody>
      </p:sp>
      <p:pic>
        <p:nvPicPr>
          <p:cNvPr id="888" name="Google Shape;888;p8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484567" y="3678372"/>
            <a:ext cx="457495" cy="457502"/>
          </a:xfrm>
          <a:prstGeom prst="rect">
            <a:avLst/>
          </a:prstGeom>
          <a:noFill/>
          <a:ln>
            <a:noFill/>
          </a:ln>
        </p:spPr>
      </p:pic>
      <p:pic>
        <p:nvPicPr>
          <p:cNvPr id="889" name="Google Shape;889;p8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1534014" y="4181944"/>
            <a:ext cx="358577" cy="333853"/>
          </a:xfrm>
          <a:prstGeom prst="rect">
            <a:avLst/>
          </a:prstGeom>
          <a:noFill/>
          <a:ln>
            <a:noFill/>
          </a:ln>
        </p:spPr>
      </p:pic>
      <p:sp>
        <p:nvSpPr>
          <p:cNvPr id="890" name="Google Shape;890;p85"/>
          <p:cNvSpPr txBox="1"/>
          <p:nvPr/>
        </p:nvSpPr>
        <p:spPr>
          <a:xfrm>
            <a:off x="1942050" y="3737763"/>
            <a:ext cx="2328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00"/>
              <a:t>Professor regente </a:t>
            </a:r>
            <a:r>
              <a:rPr lang="pt-BR" sz="1000" b="1"/>
              <a:t>“presente”</a:t>
            </a:r>
            <a:endParaRPr sz="1000" b="1"/>
          </a:p>
        </p:txBody>
      </p:sp>
      <p:sp>
        <p:nvSpPr>
          <p:cNvPr id="891" name="Google Shape;891;p85"/>
          <p:cNvSpPr txBox="1"/>
          <p:nvPr/>
        </p:nvSpPr>
        <p:spPr>
          <a:xfrm>
            <a:off x="1942050" y="4135863"/>
            <a:ext cx="2328600" cy="338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sp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000"/>
              <a:t>Professor regente </a:t>
            </a:r>
            <a:r>
              <a:rPr lang="pt-BR" sz="1000" b="1"/>
              <a:t>“ausente”</a:t>
            </a:r>
            <a:endParaRPr sz="1000" b="1"/>
          </a:p>
        </p:txBody>
      </p:sp>
      <p:pic>
        <p:nvPicPr>
          <p:cNvPr id="892" name="Google Shape;892;p85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800" y="1574451"/>
            <a:ext cx="5073999" cy="1151775"/>
          </a:xfrm>
          <a:prstGeom prst="rect">
            <a:avLst/>
          </a:prstGeom>
          <a:noFill/>
          <a:ln>
            <a:noFill/>
          </a:ln>
        </p:spPr>
      </p:pic>
      <p:pic>
        <p:nvPicPr>
          <p:cNvPr id="893" name="Google Shape;893;p85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830200" y="1735013"/>
            <a:ext cx="1179767" cy="171347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894" name="Google Shape;894;p85"/>
          <p:cNvCxnSpPr>
            <a:stCxn id="892" idx="3"/>
            <a:endCxn id="893" idx="1"/>
          </p:cNvCxnSpPr>
          <p:nvPr/>
        </p:nvCxnSpPr>
        <p:spPr>
          <a:xfrm>
            <a:off x="5134799" y="2150338"/>
            <a:ext cx="1695300" cy="441300"/>
          </a:xfrm>
          <a:prstGeom prst="straightConnector1">
            <a:avLst/>
          </a:prstGeom>
          <a:noFill/>
          <a:ln w="9525" cap="flat" cmpd="sng">
            <a:solidFill>
              <a:srgbClr val="CC0000"/>
            </a:solidFill>
            <a:prstDash val="solid"/>
            <a:round/>
            <a:headEnd type="none" w="med" len="med"/>
            <a:tailEnd type="none" w="med" len="med"/>
          </a:ln>
        </p:spPr>
      </p:cxnSp>
      <p:sp>
        <p:nvSpPr>
          <p:cNvPr id="895" name="Google Shape;895;p85"/>
          <p:cNvSpPr txBox="1"/>
          <p:nvPr/>
        </p:nvSpPr>
        <p:spPr>
          <a:xfrm>
            <a:off x="122100" y="282681"/>
            <a:ext cx="8250000" cy="7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pt-BR" sz="2100" b="1">
                <a:solidFill>
                  <a:schemeClr val="lt1"/>
                </a:solidFill>
                <a:highlight>
                  <a:srgbClr val="980000"/>
                </a:highlight>
                <a:latin typeface="Verdana"/>
                <a:ea typeface="Verdana"/>
                <a:cs typeface="Verdana"/>
                <a:sym typeface="Verdana"/>
              </a:rPr>
              <a:t>Gestão Presença Professor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100"/>
              <a:buFont typeface="Arial"/>
              <a:buNone/>
            </a:pPr>
            <a:r>
              <a:rPr lang="pt-BR" sz="2000" b="1">
                <a:solidFill>
                  <a:srgbClr val="A7291E"/>
                </a:solidFill>
                <a:latin typeface="Verdana"/>
                <a:ea typeface="Verdana"/>
                <a:cs typeface="Verdana"/>
                <a:sym typeface="Verdana"/>
              </a:rPr>
              <a:t>Professor Presente</a:t>
            </a:r>
            <a:endParaRPr sz="2100" b="1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896" name="Google Shape;896;p85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7779066" y="4571622"/>
            <a:ext cx="1292048" cy="3825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:ahyp="http://schemas.microsoft.com/office/drawing/2018/hyperlinkcolor" xmlns:p15="http://schemas.microsoft.com/office/powerpoint/2012/main" xmlns:com="http://schemas.openxmlformats.org/drawingml/2006/compatibility" xmlns:pvml="urn:schemas-microsoft-com:office:powerpoint" xmlns:v="urn:schemas-microsoft-com:vml" xmlns:o="urn:schemas-microsoft-com:office:office" xmlns:dgm="http://schemas.openxmlformats.org/drawingml/2006/diagram" xmlns:c="http://schemas.openxmlformats.org/drawingml/2006/chart" xmlns:mv="urn:schemas-microsoft-com:mac:vml"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" name="Google Shape;901;p86"/>
          <p:cNvSpPr txBox="1"/>
          <p:nvPr/>
        </p:nvSpPr>
        <p:spPr>
          <a:xfrm>
            <a:off x="447000" y="1844406"/>
            <a:ext cx="8250000" cy="145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100"/>
              <a:buFont typeface="Arial"/>
              <a:buNone/>
            </a:pPr>
            <a:r>
              <a:rPr lang="pt-BR" sz="3000" b="1">
                <a:solidFill>
                  <a:schemeClr val="lt1"/>
                </a:solidFill>
                <a:highlight>
                  <a:srgbClr val="980000"/>
                </a:highlight>
                <a:latin typeface="Verdana"/>
                <a:ea typeface="Verdana"/>
                <a:cs typeface="Verdana"/>
                <a:sym typeface="Verdana"/>
              </a:rPr>
              <a:t>Alocação do Trio Gestor para cobrir aulas de Professores Regentes Ausentes</a:t>
            </a:r>
            <a:endParaRPr sz="3000" b="1" i="0" u="none" strike="noStrike" cap="none">
              <a:solidFill>
                <a:schemeClr val="lt1"/>
              </a:solidFill>
              <a:highlight>
                <a:srgbClr val="980000"/>
              </a:highlight>
              <a:latin typeface="Verdana"/>
              <a:ea typeface="Verdana"/>
              <a:cs typeface="Verdana"/>
              <a:sym typeface="Verdana"/>
            </a:endParaRPr>
          </a:p>
        </p:txBody>
      </p:sp>
      <p:pic>
        <p:nvPicPr>
          <p:cNvPr id="902" name="Google Shape;902;p8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779066" y="4571622"/>
            <a:ext cx="1292048" cy="38251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8" name="Google Shape;1008;p9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5032879"/>
            <a:ext cx="9144016" cy="109299"/>
          </a:xfrm>
          <a:prstGeom prst="rect">
            <a:avLst/>
          </a:prstGeom>
          <a:noFill/>
          <a:ln>
            <a:noFill/>
          </a:ln>
        </p:spPr>
      </p:pic>
      <p:sp>
        <p:nvSpPr>
          <p:cNvPr id="1009" name="Google Shape;1009;p98"/>
          <p:cNvSpPr txBox="1"/>
          <p:nvPr/>
        </p:nvSpPr>
        <p:spPr>
          <a:xfrm>
            <a:off x="3430565" y="3595753"/>
            <a:ext cx="2283000" cy="206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68575" tIns="34275" rIns="68575" bIns="34275" anchor="ctr" anchorCtr="0">
            <a:normAutofit fontScale="85000" lnSpcReduction="20000"/>
          </a:bodyPr>
          <a:lstStyle/>
          <a:p>
            <a:pPr marL="0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ct val="100000"/>
              <a:buFont typeface="Verdana"/>
              <a:buNone/>
            </a:pPr>
            <a:r>
              <a:rPr lang="pt-BR" sz="1400" b="1">
                <a:solidFill>
                  <a:schemeClr val="dk1"/>
                </a:solidFill>
                <a:latin typeface="Verdana"/>
                <a:ea typeface="Verdana"/>
                <a:cs typeface="Verdana"/>
                <a:sym typeface="Verdana"/>
              </a:rPr>
              <a:t>OBRIGADO</a:t>
            </a:r>
            <a:endParaRPr sz="1400" b="1">
              <a:solidFill>
                <a:schemeClr val="dk1"/>
              </a:solidFill>
              <a:latin typeface="Verdana"/>
              <a:ea typeface="Verdana"/>
              <a:cs typeface="Verdana"/>
              <a:sym typeface="Verdana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 COVID-19 panorama">
  <a:themeElements>
    <a:clrScheme name="Simple Light">
      <a:dk1>
        <a:srgbClr val="0B5394"/>
      </a:dk1>
      <a:lt1>
        <a:srgbClr val="E9E9E9"/>
      </a:lt1>
      <a:dk2>
        <a:srgbClr val="020305"/>
      </a:dk2>
      <a:lt2>
        <a:srgbClr val="F3F3F3"/>
      </a:lt2>
      <a:accent1>
        <a:srgbClr val="666666"/>
      </a:accent1>
      <a:accent2>
        <a:srgbClr val="434343"/>
      </a:accent2>
      <a:accent3>
        <a:srgbClr val="EA4A2A"/>
      </a:accent3>
      <a:accent4>
        <a:srgbClr val="EFB86A"/>
      </a:accent4>
      <a:accent5>
        <a:srgbClr val="F49103"/>
      </a:accent5>
      <a:accent6>
        <a:srgbClr val="E4585D"/>
      </a:accent6>
      <a:hlink>
        <a:srgbClr val="C2213A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42</TotalTime>
  <Words>210</Words>
  <Application>Microsoft Office PowerPoint</Application>
  <PresentationFormat>Apresentação na tela (16:9)</PresentationFormat>
  <Paragraphs>67</Paragraphs>
  <Slides>9</Slides>
  <Notes>9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2</vt:i4>
      </vt:variant>
      <vt:variant>
        <vt:lpstr>Títulos de slides</vt:lpstr>
      </vt:variant>
      <vt:variant>
        <vt:i4>9</vt:i4>
      </vt:variant>
    </vt:vector>
  </HeadingPairs>
  <TitlesOfParts>
    <vt:vector size="17" baseType="lpstr">
      <vt:lpstr>Calibri</vt:lpstr>
      <vt:lpstr>Verdana</vt:lpstr>
      <vt:lpstr>Fira Sans Light</vt:lpstr>
      <vt:lpstr>Rubik ExtraBold</vt:lpstr>
      <vt:lpstr>Fira Sans</vt:lpstr>
      <vt:lpstr>Arial</vt:lpstr>
      <vt:lpstr> COVID-19 panorama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Emerson Avelar Silva</dc:creator>
  <cp:lastModifiedBy>Emerson Avelar Silva</cp:lastModifiedBy>
  <cp:revision>5</cp:revision>
  <dcterms:modified xsi:type="dcterms:W3CDTF">2025-01-09T14:40:26Z</dcterms:modified>
</cp:coreProperties>
</file>